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45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91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75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63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26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54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92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42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5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46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03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C3BF-7350-46B2-9CF2-2BD4F8AD032C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691E-48DD-4A04-90FF-AAA014C3F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4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99B13E-1EF1-42E7-961A-38DBDB143DBA}"/>
              </a:ext>
            </a:extLst>
          </p:cNvPr>
          <p:cNvSpPr/>
          <p:nvPr/>
        </p:nvSpPr>
        <p:spPr>
          <a:xfrm>
            <a:off x="0" y="0"/>
            <a:ext cx="5143500" cy="4775201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36321" r="-36325"/>
            </a:stretch>
          </a:blip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C83E4D-970D-40A0-8B73-5DBF8501AB1B}"/>
              </a:ext>
            </a:extLst>
          </p:cNvPr>
          <p:cNvSpPr txBox="1"/>
          <p:nvPr/>
        </p:nvSpPr>
        <p:spPr>
          <a:xfrm>
            <a:off x="0" y="1782882"/>
            <a:ext cx="5143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spc="-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ADE TOMMY" panose="02000503000000020004" pitchFamily="50" charset="0"/>
                <a:ea typeface="Jumper PERSONAL USE ONLY Black" pitchFamily="2" charset="0"/>
              </a:rPr>
              <a:t>PROMOCION</a:t>
            </a:r>
            <a:endParaRPr lang="es-PE" sz="6600" b="1" spc="-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ADE TOMMY" panose="02000503000000020004" pitchFamily="50" charset="0"/>
              <a:ea typeface="Jumper PERSONAL USE ONLY Black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1B871E-3242-4724-900D-742841FBA78F}"/>
              </a:ext>
            </a:extLst>
          </p:cNvPr>
          <p:cNvSpPr txBox="1"/>
          <p:nvPr/>
        </p:nvSpPr>
        <p:spPr>
          <a:xfrm>
            <a:off x="273159" y="2385877"/>
            <a:ext cx="459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spc="-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ADE TOMMY" panose="02000503000000020004" pitchFamily="50" charset="0"/>
                <a:ea typeface="Jumper PERSONAL USE ONLY Black" pitchFamily="2" charset="0"/>
              </a:rPr>
              <a:t>EXCLUSIVA</a:t>
            </a:r>
            <a:endParaRPr lang="es-PE" sz="6600" b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ADE TOMMY" panose="02000503000000020004" pitchFamily="50" charset="0"/>
              <a:ea typeface="Jumper PERSONAL USE ONLY Black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8D9C9F-14CF-4298-928D-6C89EF7084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b="22416"/>
          <a:stretch/>
        </p:blipFill>
        <p:spPr>
          <a:xfrm>
            <a:off x="151466" y="2835767"/>
            <a:ext cx="4736539" cy="4287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2C19543-3EDC-45B6-8C18-769560E43D48}"/>
              </a:ext>
            </a:extLst>
          </p:cNvPr>
          <p:cNvSpPr txBox="1"/>
          <p:nvPr/>
        </p:nvSpPr>
        <p:spPr>
          <a:xfrm>
            <a:off x="272583" y="6624746"/>
            <a:ext cx="4598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spc="-400" dirty="0">
                <a:ln>
                  <a:solidFill>
                    <a:schemeClr val="tx1"/>
                  </a:solidFill>
                </a:ln>
                <a:solidFill>
                  <a:srgbClr val="F2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 TOMMY" panose="02000503000000020004" pitchFamily="50" charset="0"/>
                <a:ea typeface="Jumper PERSONAL USE ONLY Black" pitchFamily="2" charset="0"/>
              </a:rPr>
              <a:t>POR HOY</a:t>
            </a:r>
            <a:endParaRPr lang="es-PE" sz="8000" b="1" spc="-400" dirty="0">
              <a:ln>
                <a:solidFill>
                  <a:schemeClr val="tx1"/>
                </a:solidFill>
              </a:ln>
              <a:solidFill>
                <a:srgbClr val="F2B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DE TOMMY" panose="02000503000000020004" pitchFamily="50" charset="0"/>
              <a:ea typeface="Jumper PERSONAL USE ONLY Black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52F1CC-7AA5-42A2-9656-D1D049FF3700}"/>
              </a:ext>
            </a:extLst>
          </p:cNvPr>
          <p:cNvSpPr txBox="1"/>
          <p:nvPr/>
        </p:nvSpPr>
        <p:spPr>
          <a:xfrm>
            <a:off x="1159579" y="6138535"/>
            <a:ext cx="2824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spc="-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rborn" panose="03000600000000000000" pitchFamily="66" charset="0"/>
              </a:rPr>
              <a:t>SOLO</a:t>
            </a:r>
            <a:endParaRPr lang="es-PE" sz="6600" b="1" spc="-3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rborn" panose="03000600000000000000" pitchFamily="66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A271FC2-7327-462A-964C-F7CF1972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5" b="84781"/>
          <a:stretch/>
        </p:blipFill>
        <p:spPr>
          <a:xfrm rot="1096814">
            <a:off x="4230987" y="5622779"/>
            <a:ext cx="671025" cy="488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465048-5175-44B5-BB9F-D4253869F5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5" b="84781"/>
          <a:stretch/>
        </p:blipFill>
        <p:spPr>
          <a:xfrm rot="14394797">
            <a:off x="2262838" y="-151303"/>
            <a:ext cx="842608" cy="613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9AEA07-6AED-4CCD-BEA7-5AFE64FE6B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5" b="84781"/>
          <a:stretch/>
        </p:blipFill>
        <p:spPr>
          <a:xfrm rot="16721810">
            <a:off x="3286980" y="1380062"/>
            <a:ext cx="812464" cy="591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7D37B5F-6498-4105-A74E-A50D7250F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5" b="84781"/>
          <a:stretch/>
        </p:blipFill>
        <p:spPr>
          <a:xfrm rot="8402926">
            <a:off x="140696" y="4620524"/>
            <a:ext cx="703989" cy="51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05FCD2-0F13-44CE-B2E5-4A5E709305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5" b="84781"/>
          <a:stretch/>
        </p:blipFill>
        <p:spPr>
          <a:xfrm rot="14394797">
            <a:off x="4435901" y="3217368"/>
            <a:ext cx="481223" cy="39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9758BB1-D1E8-4E1F-9957-12276F9C6E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5" b="84781"/>
          <a:stretch/>
        </p:blipFill>
        <p:spPr>
          <a:xfrm rot="17457756">
            <a:off x="1625620" y="1731442"/>
            <a:ext cx="691353" cy="424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22E734D-D818-40C2-972F-F2AC29408A9B}"/>
              </a:ext>
            </a:extLst>
          </p:cNvPr>
          <p:cNvSpPr txBox="1"/>
          <p:nvPr/>
        </p:nvSpPr>
        <p:spPr>
          <a:xfrm>
            <a:off x="27409" y="7877604"/>
            <a:ext cx="5143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2BC1C"/>
              </a:buClr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+ 21,000 Películas, incluyendo estrenos de cine.</a:t>
            </a:r>
          </a:p>
          <a:p>
            <a:pPr marL="171450" indent="-171450">
              <a:buClr>
                <a:srgbClr val="F2BC1C"/>
              </a:buClr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+ 4,500 Series para maratonear.</a:t>
            </a:r>
          </a:p>
          <a:p>
            <a:pPr marL="171450" indent="-171450">
              <a:buClr>
                <a:srgbClr val="F2BC1C"/>
              </a:buClr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+ 3,200 Canales en vivo y eventos exclusivos</a:t>
            </a:r>
          </a:p>
          <a:p>
            <a:pPr marL="171450" indent="-171450">
              <a:buClr>
                <a:srgbClr val="F2BC1C"/>
              </a:buClr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 Año de Servicio con acceso para 4 dispositivos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03131-2D93-4DC3-B65F-2D599B847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21" y="131993"/>
            <a:ext cx="916303" cy="844692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45EF7198-9E9D-4174-ABCB-6A370B02E24C}"/>
              </a:ext>
            </a:extLst>
          </p:cNvPr>
          <p:cNvGrpSpPr/>
          <p:nvPr/>
        </p:nvGrpSpPr>
        <p:grpSpPr>
          <a:xfrm>
            <a:off x="202373" y="199801"/>
            <a:ext cx="1620000" cy="1620000"/>
            <a:chOff x="-3289816" y="1575877"/>
            <a:chExt cx="1620000" cy="162000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B8F56D8B-D939-457A-B636-A9B0135C1461}"/>
                </a:ext>
              </a:extLst>
            </p:cNvPr>
            <p:cNvGrpSpPr/>
            <p:nvPr/>
          </p:nvGrpSpPr>
          <p:grpSpPr>
            <a:xfrm>
              <a:off x="-3289816" y="1575877"/>
              <a:ext cx="1620000" cy="1620000"/>
              <a:chOff x="-3152322" y="5403974"/>
              <a:chExt cx="1620000" cy="1620000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0969D711-A0CE-4DC8-BA34-3CF1309EBD91}"/>
                  </a:ext>
                </a:extLst>
              </p:cNvPr>
              <p:cNvSpPr/>
              <p:nvPr/>
            </p:nvSpPr>
            <p:spPr>
              <a:xfrm>
                <a:off x="-3152322" y="5403974"/>
                <a:ext cx="1620000" cy="1620000"/>
              </a:xfrm>
              <a:prstGeom prst="ellipse">
                <a:avLst/>
              </a:prstGeom>
              <a:solidFill>
                <a:srgbClr val="C62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438C37B3-1159-447C-8C14-2D94C81EA8F7}"/>
                  </a:ext>
                </a:extLst>
              </p:cNvPr>
              <p:cNvSpPr/>
              <p:nvPr/>
            </p:nvSpPr>
            <p:spPr>
              <a:xfrm>
                <a:off x="-3098322" y="5452036"/>
                <a:ext cx="1512000" cy="1512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5E09AD8-E602-4F28-AC6B-93D01F02FAB6}"/>
                </a:ext>
              </a:extLst>
            </p:cNvPr>
            <p:cNvSpPr/>
            <p:nvPr/>
          </p:nvSpPr>
          <p:spPr>
            <a:xfrm>
              <a:off x="-2942297" y="1720916"/>
              <a:ext cx="9040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A SOLO: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E45DC618-5DA5-4BD0-9DE9-2D17483B44FB}"/>
                </a:ext>
              </a:extLst>
            </p:cNvPr>
            <p:cNvSpPr/>
            <p:nvPr/>
          </p:nvSpPr>
          <p:spPr>
            <a:xfrm>
              <a:off x="-3063438" y="1940361"/>
              <a:ext cx="9957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300</a:t>
              </a:r>
              <a:endParaRPr lang="es-PE" sz="1100" b="1" dirty="0">
                <a:solidFill>
                  <a:schemeClr val="bg1"/>
                </a:solidFill>
                <a:latin typeface="MADE TOMMY" panose="02000503000000020004" pitchFamily="50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29F6EEC-7F81-4E6B-8F59-2FD72B82E16B}"/>
                </a:ext>
              </a:extLst>
            </p:cNvPr>
            <p:cNvSpPr/>
            <p:nvPr/>
          </p:nvSpPr>
          <p:spPr>
            <a:xfrm>
              <a:off x="-2228357" y="1988423"/>
              <a:ext cx="48282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1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Mxn</a:t>
              </a:r>
              <a:endParaRPr lang="es-PE" sz="800" b="1" dirty="0">
                <a:solidFill>
                  <a:schemeClr val="bg1"/>
                </a:solidFill>
                <a:latin typeface="MADE TOMMY" panose="02000503000000020004" pitchFamily="50" charset="0"/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0BFCDC53-4AA0-43DB-AB12-F53CF583965F}"/>
                </a:ext>
              </a:extLst>
            </p:cNvPr>
            <p:cNvSpPr/>
            <p:nvPr/>
          </p:nvSpPr>
          <p:spPr>
            <a:xfrm>
              <a:off x="-3226469" y="2064186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$</a:t>
              </a: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8E6126E2-95CD-4CD1-8814-08D6A6D27FBB}"/>
                </a:ext>
              </a:extLst>
            </p:cNvPr>
            <p:cNvSpPr/>
            <p:nvPr/>
          </p:nvSpPr>
          <p:spPr>
            <a:xfrm>
              <a:off x="-3087005" y="2633364"/>
              <a:ext cx="121246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ADE TOMMY" panose="02000503000000020004" pitchFamily="50" charset="0"/>
                </a:rPr>
                <a:t>Precio regular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155B5955-4930-4B95-918B-71B5E66999F6}"/>
                </a:ext>
              </a:extLst>
            </p:cNvPr>
            <p:cNvSpPr/>
            <p:nvPr/>
          </p:nvSpPr>
          <p:spPr>
            <a:xfrm>
              <a:off x="-2980541" y="2804917"/>
              <a:ext cx="10028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strike="sngStrike" dirty="0">
                  <a:solidFill>
                    <a:schemeClr val="bg1"/>
                  </a:solidFill>
                  <a:latin typeface="MADE TOMMY" panose="02000503000000020004" pitchFamily="50" charset="0"/>
                </a:rPr>
                <a:t>900 Mxn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FDCF1D7F-730F-4B9B-8F2F-DEADC8DE0C8D}"/>
                </a:ext>
              </a:extLst>
            </p:cNvPr>
            <p:cNvSpPr/>
            <p:nvPr/>
          </p:nvSpPr>
          <p:spPr>
            <a:xfrm>
              <a:off x="-2923795" y="2413273"/>
              <a:ext cx="61210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1 AÑO</a:t>
              </a: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CAC18614-B089-4407-9243-2DA6D0AC32C8}"/>
                </a:ext>
              </a:extLst>
            </p:cNvPr>
            <p:cNvSpPr/>
            <p:nvPr/>
          </p:nvSpPr>
          <p:spPr>
            <a:xfrm>
              <a:off x="-3065865" y="2468294"/>
              <a:ext cx="31450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6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Por</a:t>
              </a:r>
              <a:endParaRPr lang="es-ES" sz="1100" b="1" dirty="0">
                <a:solidFill>
                  <a:schemeClr val="bg1"/>
                </a:solidFill>
                <a:latin typeface="MADE TOMMY" panose="02000503000000020004" pitchFamily="50" charset="0"/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2A210A0-9D64-46D8-A22E-AFD451A21370}"/>
                </a:ext>
              </a:extLst>
            </p:cNvPr>
            <p:cNvSpPr/>
            <p:nvPr/>
          </p:nvSpPr>
          <p:spPr>
            <a:xfrm>
              <a:off x="-2480773" y="2475399"/>
              <a:ext cx="59984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600" b="1" dirty="0">
                  <a:solidFill>
                    <a:schemeClr val="bg1"/>
                  </a:solidFill>
                  <a:latin typeface="MADE TOMMY" panose="02000503000000020004" pitchFamily="50" charset="0"/>
                </a:rPr>
                <a:t>De servicio</a:t>
              </a:r>
              <a:endParaRPr lang="es-ES" sz="1100" b="1" dirty="0">
                <a:solidFill>
                  <a:schemeClr val="bg1"/>
                </a:solidFill>
                <a:latin typeface="MADE TOMMY" panose="0200050300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349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52</Words>
  <Application>Microsoft Office PowerPoint</Application>
  <PresentationFormat>Presentación en pantalla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Bahnschrift SemiBold</vt:lpstr>
      <vt:lpstr>Calibri</vt:lpstr>
      <vt:lpstr>Calibri Light</vt:lpstr>
      <vt:lpstr>MADE TOMMY</vt:lpstr>
      <vt:lpstr>Starborn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Betto Castro</dc:creator>
  <cp:lastModifiedBy>Betto Castro</cp:lastModifiedBy>
  <cp:revision>7</cp:revision>
  <dcterms:created xsi:type="dcterms:W3CDTF">2025-04-09T16:10:24Z</dcterms:created>
  <dcterms:modified xsi:type="dcterms:W3CDTF">2025-04-09T18:25:36Z</dcterms:modified>
</cp:coreProperties>
</file>